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82" r:id="rId5"/>
    <p:sldId id="291" r:id="rId6"/>
    <p:sldId id="312" r:id="rId7"/>
    <p:sldId id="313" r:id="rId8"/>
    <p:sldId id="328" r:id="rId9"/>
    <p:sldId id="329" r:id="rId10"/>
    <p:sldId id="317" r:id="rId11"/>
    <p:sldId id="318" r:id="rId12"/>
    <p:sldId id="330" r:id="rId13"/>
    <p:sldId id="331" r:id="rId14"/>
    <p:sldId id="332" r:id="rId15"/>
    <p:sldId id="333" r:id="rId16"/>
    <p:sldId id="334" r:id="rId17"/>
    <p:sldId id="33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55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22/07/2021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Ready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912556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準備講論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準備思慮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準備心思意念</a:t>
            </a: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Chun-pi  sim-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speak, ready to think,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with heart and brain;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613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準備站在主派崗位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Chun-pi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面對緊張驚險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 kin-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stand where He sees fit,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stand and strain.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4333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"/>
            <a:ext cx="9144000" cy="67818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準備出發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準備停留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準備崗位接受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chiap-siu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go,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my place to fill;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3654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準備事奉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Chun- pi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高貴或卑賤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Ko-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準備主旨實現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Chun- pi Chu-chi  sit-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for service,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lowly or great,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do His will.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389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9372600" cy="5912556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準備講論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準備警戒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準備救靈的心</a:t>
            </a: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kiu-leng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sim;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speak, ready to warn,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o’er soul’s to yearn;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0260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準備在生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或是死亡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Chun- pi chai-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準備主的降臨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Chun-pi Chu  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-lim.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in life, ready in death,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for His return.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7719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"/>
            <a:ext cx="9144000" cy="67818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準備出發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準備停留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準備崗位接受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chiap-siu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go,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my place to fill;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7527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準備事奉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Chun-pi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高貴或卑賤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Ko-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準備主旨實現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Chun-pi Chu-chi sit-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for service,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lowly or great,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do His will.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592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90600"/>
            <a:ext cx="90678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準備忍受憂傷痛苦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iu-siong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thong-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準備面對考驗</a:t>
            </a: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kho-giam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suffer grief or pain,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stand the test;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準備在家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別人被差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Chun-pi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pat-lang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順服我主意念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stay at home and send,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Others, if He sees best.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"/>
            <a:ext cx="9144000" cy="67818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準備出發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準備停留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準備崗位接受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chiap-siu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go,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my place to fill;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42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準備事奉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Chun-pi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高貴或卑賤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Ko-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準備主旨實現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Chun-pi Chu-chi sit-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for service,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lowly or great,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do His will.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858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990600"/>
            <a:ext cx="8991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準備出發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準備擔負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tam-hu,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準備儆醒祈禱</a:t>
            </a:r>
            <a:r>
              <a:rPr lang="en-PH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ki-to;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go, ready to bear,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watch and pray;</a:t>
            </a:r>
          </a:p>
        </p:txBody>
      </p:sp>
    </p:spTree>
    <p:extLst>
      <p:ext uri="{BB962C8B-B14F-4D97-AF65-F5344CB8AC3E}">
        <p14:creationId xmlns:p14="http://schemas.microsoft.com/office/powerpoint/2010/main" val="277015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準備站立一邊奉獻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-lip chit-pi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等候祂開道路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to- lo.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stand aside and give,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He shall clear the way.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259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"/>
            <a:ext cx="9144000" cy="67818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準備出發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準備停留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準備崗位接受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chiap-siu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go,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stay,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my place to fill;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323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準備事奉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Chun-pi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su-hong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高貴或卑賤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Ko-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準備主旨實現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Chun-pi  Chu-chi  sit-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for service,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lowly or great,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Ready to do His will.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29062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1687</TotalTime>
  <Words>748</Words>
  <Application>Microsoft Office PowerPoint</Application>
  <PresentationFormat>Widescreen</PresentationFormat>
  <Paragraphs>142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206</cp:revision>
  <dcterms:created xsi:type="dcterms:W3CDTF">2018-01-05T06:11:53Z</dcterms:created>
  <dcterms:modified xsi:type="dcterms:W3CDTF">2021-07-22T06:48:34Z</dcterms:modified>
</cp:coreProperties>
</file>